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70" r:id="rId5"/>
    <p:sldId id="268" r:id="rId6"/>
    <p:sldId id="269" r:id="rId7"/>
    <p:sldId id="258" r:id="rId8"/>
    <p:sldId id="259" r:id="rId9"/>
    <p:sldId id="261" r:id="rId10"/>
    <p:sldId id="273" r:id="rId11"/>
    <p:sldId id="262" r:id="rId12"/>
    <p:sldId id="272" r:id="rId13"/>
    <p:sldId id="263" r:id="rId14"/>
    <p:sldId id="271" r:id="rId15"/>
    <p:sldId id="264" r:id="rId16"/>
    <p:sldId id="265" r:id="rId17"/>
    <p:sldId id="275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548BA36-8F20-405E-A5D7-5ED10A54B599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3F9DA0-4C2C-4E87-9A63-6D17430D8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7920880" cy="18722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ПОЛИОМИЕЛИТ</a:t>
            </a:r>
            <a:endParaRPr lang="ru-RU" sz="7200" dirty="0"/>
          </a:p>
        </p:txBody>
      </p:sp>
      <p:pic>
        <p:nvPicPr>
          <p:cNvPr id="1026" name="Picture 2" descr="D:\Новая папка\вирус полиомиелита под микроскоп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54826"/>
            <a:ext cx="3707904" cy="320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edchitalka.ru/pics/1341_93288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Паралитический период до 2 недель:</a:t>
            </a:r>
          </a:p>
          <a:p>
            <a:endParaRPr lang="ru-RU" dirty="0" smtClean="0"/>
          </a:p>
          <a:p>
            <a:r>
              <a:rPr lang="ru-RU" dirty="0" smtClean="0"/>
              <a:t>Нормализация температуры, уменьшение интоксикации</a:t>
            </a:r>
          </a:p>
          <a:p>
            <a:r>
              <a:rPr lang="ru-RU" dirty="0" smtClean="0"/>
              <a:t>Период нарастания парезов, параличей.</a:t>
            </a:r>
          </a:p>
          <a:p>
            <a:r>
              <a:rPr lang="ru-RU" dirty="0" smtClean="0"/>
              <a:t>Нарушение обычных взаимоотношений мышц (спазмы, боль, рефлекторные контрактуры, деформации конечностей).</a:t>
            </a:r>
          </a:p>
          <a:p>
            <a:r>
              <a:rPr lang="ru-RU" dirty="0" smtClean="0"/>
              <a:t>Нарушение чувствительности</a:t>
            </a:r>
          </a:p>
          <a:p>
            <a:r>
              <a:rPr lang="ru-RU" dirty="0" smtClean="0"/>
              <a:t>Снижение сухожильных рефлексов</a:t>
            </a:r>
          </a:p>
          <a:p>
            <a:r>
              <a:rPr lang="ru-RU" dirty="0" smtClean="0"/>
              <a:t>Появление атрофии мышц (2-3 недели)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Новая папка\полиомиел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Восстановительный период(несколько лет):</a:t>
            </a:r>
          </a:p>
          <a:p>
            <a:endParaRPr lang="ru-RU" dirty="0" smtClean="0"/>
          </a:p>
          <a:p>
            <a:r>
              <a:rPr lang="ru-RU" dirty="0" smtClean="0"/>
              <a:t>Активные движения восстанавливаются сначала в менее подвижных мышцах , затем процесс распространяется всё шире. </a:t>
            </a:r>
          </a:p>
          <a:p>
            <a:r>
              <a:rPr lang="ru-RU" dirty="0" smtClean="0"/>
              <a:t>В наиболее глубоко пострадавших мышцах восстановление не происходит.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www.kolomna-child.ru/local/images/detcrb/poliodm_468x707_jpg_127567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7700" cy="6858000"/>
          </a:xfrm>
          <a:prstGeom prst="rect">
            <a:avLst/>
          </a:prstGeom>
          <a:noFill/>
        </p:spPr>
      </p:pic>
      <p:sp>
        <p:nvSpPr>
          <p:cNvPr id="27656" name="AutoShape 8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encrypted-tbn2.gstatic.com/images?q=tbn:ANd9GcRJSev1CULJLs2oBfKv_DRrrUem9IeoJXHgKzaDg7bBE5oRk3Z-X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AutoShape 12" descr="http://dic.academic.ru/pictures/wiki/files/80/Polio_physical_therapy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1" name="Picture 13" descr="C:\Users\Ольга\Downloads\Polio_physical_thera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Период остаточных явлений:</a:t>
            </a:r>
          </a:p>
          <a:p>
            <a:endParaRPr lang="ru-RU" dirty="0" smtClean="0"/>
          </a:p>
          <a:p>
            <a:r>
              <a:rPr lang="ru-RU" dirty="0" smtClean="0"/>
              <a:t>Нарастание мышечных атрофий</a:t>
            </a:r>
          </a:p>
          <a:p>
            <a:r>
              <a:rPr lang="ru-RU" dirty="0" smtClean="0"/>
              <a:t>Развитие суставных контрактур</a:t>
            </a:r>
          </a:p>
          <a:p>
            <a:r>
              <a:rPr lang="ru-RU" dirty="0" smtClean="0"/>
              <a:t>Костные деформации</a:t>
            </a:r>
          </a:p>
          <a:p>
            <a:r>
              <a:rPr lang="ru-RU" dirty="0" err="1" smtClean="0"/>
              <a:t>Остеопороз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69" name="Picture 1" descr="D:\Новая папка\патоморфология полиомиел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58623"/>
            <a:ext cx="4427984" cy="3799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Диагностика полиомиелита основана на выделении вируса из фекалий, спинномозговой жидкости, смывов из носоглотки и крови на 3—7-й день заболевания.</a:t>
            </a:r>
          </a:p>
          <a:p>
            <a:r>
              <a:rPr lang="ru-RU" dirty="0" smtClean="0"/>
              <a:t>Идентификация возбудителя полиомиелита имеет особое значение, так как многие </a:t>
            </a:r>
            <a:r>
              <a:rPr lang="ru-RU" dirty="0" err="1" smtClean="0"/>
              <a:t>энтеровирусы</a:t>
            </a:r>
            <a:r>
              <a:rPr lang="ru-RU" dirty="0" smtClean="0"/>
              <a:t> и </a:t>
            </a:r>
            <a:r>
              <a:rPr lang="ru-RU" dirty="0" err="1" smtClean="0"/>
              <a:t>герпесвирусы</a:t>
            </a:r>
            <a:r>
              <a:rPr lang="ru-RU" dirty="0" smtClean="0"/>
              <a:t> способны вызывать похожие поражения. </a:t>
            </a:r>
          </a:p>
          <a:p>
            <a:r>
              <a:rPr lang="ru-RU" dirty="0" smtClean="0"/>
              <a:t>Материалы для исследований — кровь и </a:t>
            </a:r>
            <a:r>
              <a:rPr lang="ru-RU" dirty="0" err="1" smtClean="0"/>
              <a:t>спиномозговая</a:t>
            </a:r>
            <a:r>
              <a:rPr lang="ru-RU" dirty="0" smtClean="0"/>
              <a:t> жидкость. В 1 - 3 день в ликворе преобладают нейтрофилы, со 2 - 4 дня их заменяют лимфоциты. Содержание белка в норме или слегка повышено. В раннем периоде полиомиелита клеточно-белковая диссоциа­ция, к концу 2-ой недели отмечается белково-клеточная диссоциация.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encrypted-tbn0.gstatic.com/images?q=tbn:ANd9GcQGPSvWSf_ZIJprs_hKd00zs-XAmTSo9jS3-TzDD41gs8Gvyh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encrypted-tbn0.gstatic.com/images?q=tbn:ANd9GcQGPSvWSf_ZIJprs_hKd00zs-XAmTSo9jS3-TzDD41gs8GvyhN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s://encrypted-tbn0.gstatic.com/images?q=tbn:ANd9GcTU0CfxLMO2F8naP6X5VTR1Pmqb_6peAIMQ1CDvaQlhEaUbAOQ21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4" name="Picture 14" descr="http://www.braincancer.ru/netcat_files/Image/lumbarpunctur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0152" cy="3140968"/>
          </a:xfrm>
          <a:prstGeom prst="rect">
            <a:avLst/>
          </a:prstGeom>
          <a:noFill/>
        </p:spPr>
      </p:pic>
      <p:pic>
        <p:nvPicPr>
          <p:cNvPr id="30736" name="Picture 16" descr="http://uvdc.ru/uploads/posts/2012-12/1355478695_0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640" y="0"/>
            <a:ext cx="3240360" cy="6858000"/>
          </a:xfrm>
          <a:prstGeom prst="rect">
            <a:avLst/>
          </a:prstGeom>
          <a:noFill/>
        </p:spPr>
      </p:pic>
      <p:pic>
        <p:nvPicPr>
          <p:cNvPr id="30738" name="Picture 18" descr="http://www.spinepain.ru/netcat_files/Image/spine_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586814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Общий анализ крови при полиомиелите может быть не изменен, возможен незначительный лейкоцитоз.</a:t>
            </a:r>
            <a:endParaRPr lang="ru-RU" u="sng" dirty="0" smtClean="0"/>
          </a:p>
          <a:p>
            <a:r>
              <a:rPr lang="ru-RU" dirty="0" smtClean="0"/>
              <a:t> Выделение возбудителя полиомиелита из слизи дыхательных путей, испражнений, спинномозговой жидкости.</a:t>
            </a:r>
          </a:p>
          <a:p>
            <a:r>
              <a:rPr lang="ru-RU" dirty="0" smtClean="0"/>
              <a:t>Серологическая диагностика – выявление антител к вирусу полиомиелита.</a:t>
            </a:r>
          </a:p>
          <a:p>
            <a:r>
              <a:rPr lang="ru-RU" dirty="0" smtClean="0"/>
              <a:t>Электромиография – не позволяет выявить возбудителя, но с помощью данного метода можно установить, какие из мышц иннервируются недостаточно вследствие поражения двигательных нейронов.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Полиомиелит - острое инфекционное заболевание, которое вызывается вирусом полиомиелита и характеризуется большим диапазоном клинических проявлений от абортивных до паралитических форм.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Этиопатогенез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 Вирусы полиомиелита представлены 3 </a:t>
            </a:r>
            <a:r>
              <a:rPr lang="ru-RU" dirty="0" err="1" smtClean="0"/>
              <a:t>антигенными</a:t>
            </a:r>
            <a:r>
              <a:rPr lang="ru-RU" dirty="0" smtClean="0"/>
              <a:t> штаммами. Устойчивы во внешней среде, не обладают летучестью. Не разрушается пищеварительными соками. Быстро погибает при кипячении, под действием ультрафиолетового и при высушивании. Вирус выделяется с кишечным или носоглоточным содержимым, что определяет возможность как фекально-орального, так и воздушно-капельного пути передачи.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Ольга\Downloads\a_2897_2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Симптомы полиомиелита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данном заболевании происходит мозаичное поражение нервных двигательных клеток, расположенных в ЦНС, что приводит к ассиметричным, беспорядочным в распределении парезам и параличам. Патологический процесс может быть прерван до проникновения вируса в нервную систему.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meddoct.ru/wp-content/uploads/2011/02/polio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://meddoct.ru/wp-content/uploads/2011/02/polio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bezformata.ru/content/Images/000/001/868/image18688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Инкубационный период (</a:t>
            </a:r>
            <a:r>
              <a:rPr lang="ru-RU" dirty="0" err="1" smtClean="0"/>
              <a:t>период</a:t>
            </a:r>
            <a:r>
              <a:rPr lang="ru-RU" dirty="0" smtClean="0"/>
              <a:t> до появления клинических признаков заболевания) – 7 – 12 дней.</a:t>
            </a:r>
            <a:br>
              <a:rPr lang="ru-RU" dirty="0" smtClean="0"/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полиомиелита без поражения ЦНС:</a:t>
            </a:r>
            <a:endParaRPr lang="ru-RU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       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ИНАППАРАНТНАЯ</a:t>
            </a:r>
          </a:p>
          <a:p>
            <a:r>
              <a:rPr lang="ru-RU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Вирусоносительство</a:t>
            </a:r>
            <a:endParaRPr lang="ru-RU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</a:t>
            </a:r>
            <a:b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АБОРТИВНАЯ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Малая болезнь</a:t>
            </a:r>
          </a:p>
          <a:p>
            <a:endParaRPr lang="ru-RU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полиомиелита с поражением ЦНС: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Менингеальная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форма</a:t>
            </a:r>
          </a:p>
          <a:p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II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Паралитическая форма:</a:t>
            </a:r>
          </a:p>
          <a:p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3429000"/>
          <a:ext cx="6096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458383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Спинальная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шейного, грудного и поясничного отдела спинного мозга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Понтинная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ядер черепных нервов, расположенных в стволе мозга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Бульбарная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ядра лицевого нерва в области ствола</a:t>
                      </a:r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Поражение ядер черепных нервов и спинного мозга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Течение паралитической формы: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Паралитический период:</a:t>
            </a:r>
          </a:p>
          <a:p>
            <a:r>
              <a:rPr lang="ru-RU" dirty="0" smtClean="0"/>
              <a:t>Небольшие катаральные явления и кишечная дисфункция, симптомы интоксикации (</a:t>
            </a:r>
            <a:r>
              <a:rPr lang="ru-RU" dirty="0" err="1" smtClean="0"/>
              <a:t>двухволновая</a:t>
            </a:r>
            <a:r>
              <a:rPr lang="ru-RU" dirty="0" smtClean="0"/>
              <a:t> температурная кривая). </a:t>
            </a:r>
          </a:p>
          <a:p>
            <a:r>
              <a:rPr lang="ru-RU" dirty="0" smtClean="0"/>
              <a:t>На 2-3 день появление </a:t>
            </a:r>
            <a:r>
              <a:rPr lang="ru-RU" dirty="0" err="1" smtClean="0"/>
              <a:t>менингеального</a:t>
            </a:r>
            <a:r>
              <a:rPr lang="ru-RU" dirty="0" smtClean="0"/>
              <a:t> и </a:t>
            </a:r>
            <a:r>
              <a:rPr lang="ru-RU" dirty="0" err="1" smtClean="0"/>
              <a:t>коревкового</a:t>
            </a:r>
            <a:r>
              <a:rPr lang="ru-RU" dirty="0" smtClean="0"/>
              <a:t> синдромов.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163</TotalTime>
  <Words>304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ПОЛИОМИЕЛИТ</vt:lpstr>
      <vt:lpstr>Слайд 2</vt:lpstr>
      <vt:lpstr>Этиопатогенез</vt:lpstr>
      <vt:lpstr>Слайд 4</vt:lpstr>
      <vt:lpstr>Симптомы полиомиелита</vt:lpstr>
      <vt:lpstr>Слайд 6</vt:lpstr>
      <vt:lpstr>Слайд 7</vt:lpstr>
      <vt:lpstr>Слайд 8</vt:lpstr>
      <vt:lpstr>Течение паралитической формы:</vt:lpstr>
      <vt:lpstr>Слайд 10</vt:lpstr>
      <vt:lpstr>Слайд 11</vt:lpstr>
      <vt:lpstr>Слайд 12</vt:lpstr>
      <vt:lpstr>Слайд 13</vt:lpstr>
      <vt:lpstr>Слайд 14</vt:lpstr>
      <vt:lpstr>Слайд 15</vt:lpstr>
      <vt:lpstr>Диагностика</vt:lpstr>
      <vt:lpstr>Слайд 17</vt:lpstr>
      <vt:lpstr>Слайд 18</vt:lpstr>
      <vt:lpstr>СПАСИБО ЗА ВНИМАНИЕ!!!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ПОЛИОМИЕЛИТ</dc:title>
  <dc:creator>Ольга</dc:creator>
  <cp:lastModifiedBy>User</cp:lastModifiedBy>
  <cp:revision>19</cp:revision>
  <dcterms:created xsi:type="dcterms:W3CDTF">2013-02-28T13:14:52Z</dcterms:created>
  <dcterms:modified xsi:type="dcterms:W3CDTF">2023-04-14T09:14:10Z</dcterms:modified>
</cp:coreProperties>
</file>